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7" r:id="rId5"/>
    <p:sldId id="260" r:id="rId6"/>
    <p:sldId id="264" r:id="rId7"/>
    <p:sldId id="259" r:id="rId8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846" y="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831640"/>
            <a:ext cx="7772400" cy="1102519"/>
          </a:xfrm>
        </p:spPr>
        <p:txBody>
          <a:bodyPr/>
          <a:lstStyle/>
          <a:p>
            <a:r>
              <a:rPr lang="ru-RU" dirty="0">
                <a:latin typeface="Gotham Pro" pitchFamily="50" charset="0"/>
                <a:cs typeface="Gotham Pro" pitchFamily="50" charset="0"/>
              </a:rPr>
              <a:t>Название</a:t>
            </a:r>
            <a:r>
              <a:rPr lang="ru-RU" dirty="0"/>
              <a:t> проекта</a:t>
            </a: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-108012" y="2099094"/>
            <a:ext cx="9144000" cy="9901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ru-RU" sz="2800" dirty="0">
                <a:solidFill>
                  <a:schemeClr val="tx1"/>
                </a:solidFill>
                <a:latin typeface="Gotham Pro" pitchFamily="50" charset="0"/>
                <a:cs typeface="Gotham Pro" pitchFamily="50" charset="0"/>
              </a:rPr>
              <a:t>Ключевая</a:t>
            </a:r>
            <a:r>
              <a:rPr lang="ru-RU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фраза, характеризующая продукт или технологию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411760" y="75556"/>
            <a:ext cx="4104456" cy="75608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Gotham Pro" pitchFamily="50" charset="0"/>
                <a:cs typeface="Gotham Pro" pitchFamily="50" charset="0"/>
              </a:rPr>
              <a:t>Логотип</a:t>
            </a:r>
            <a:r>
              <a:rPr lang="ru-RU" dirty="0">
                <a:solidFill>
                  <a:schemeClr val="tx1"/>
                </a:solidFill>
              </a:rPr>
              <a:t> (если есть)</a:t>
            </a:r>
          </a:p>
        </p:txBody>
      </p:sp>
    </p:spTree>
    <p:extLst>
      <p:ext uri="{BB962C8B-B14F-4D97-AF65-F5344CB8AC3E}">
        <p14:creationId xmlns:p14="http://schemas.microsoft.com/office/powerpoint/2010/main" val="3358731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411510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ru-RU" dirty="0"/>
              <a:t>Детальное описание технического решения</a:t>
            </a:r>
            <a:endParaRPr lang="ru-RU" dirty="0">
              <a:latin typeface="Gotham Pro" pitchFamily="50" charset="0"/>
              <a:cs typeface="Gotham Pro" pitchFamily="50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923678"/>
            <a:ext cx="8229600" cy="3394472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ru-RU" dirty="0"/>
              <a:t>Применяемые технические решения и оборудование с указанием производителя (включая указание страны производителя), марки производимого оборудования и технических параметров решения.</a:t>
            </a:r>
            <a:endParaRPr lang="ru-RU" sz="2400" dirty="0"/>
          </a:p>
          <a:p>
            <a:pPr marL="0" indent="0">
              <a:buNone/>
            </a:pPr>
            <a:endParaRPr lang="ru-RU" dirty="0">
              <a:latin typeface="Gotham Pro" pitchFamily="50" charset="0"/>
              <a:cs typeface="Gotham Pro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627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ru-RU" dirty="0"/>
              <a:t>Последовательность использования и схема размещения, применяемого оборудования</a:t>
            </a:r>
          </a:p>
          <a:p>
            <a:pPr marL="457200" lvl="1" indent="0">
              <a:buNone/>
            </a:pPr>
            <a:endParaRPr lang="ru-RU" sz="24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ru-RU" dirty="0"/>
              <a:t>Комплексная стоимость типового технологического решения</a:t>
            </a:r>
            <a:endParaRPr lang="ru-RU" sz="2400" dirty="0"/>
          </a:p>
          <a:p>
            <a:pPr marL="0" indent="0">
              <a:buNone/>
            </a:pPr>
            <a:endParaRPr lang="ru-RU" dirty="0">
              <a:latin typeface="Gotham Pro" pitchFamily="50" charset="0"/>
              <a:cs typeface="Gotham Pro" pitchFamily="50" charset="0"/>
            </a:endParaRPr>
          </a:p>
        </p:txBody>
      </p:sp>
      <p:sp>
        <p:nvSpPr>
          <p:cNvPr id="6" name="Заголовок 3">
            <a:extLst>
              <a:ext uri="{FF2B5EF4-FFF2-40B4-BE49-F238E27FC236}">
                <a16:creationId xmlns:a16="http://schemas.microsoft.com/office/drawing/2014/main" id="{4FC00255-91D2-48D2-A0F2-1AAC23444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11510"/>
            <a:ext cx="8229600" cy="857250"/>
          </a:xfrm>
        </p:spPr>
        <p:txBody>
          <a:bodyPr>
            <a:normAutofit/>
          </a:bodyPr>
          <a:lstStyle/>
          <a:p>
            <a:r>
              <a:rPr lang="ru-RU" dirty="0"/>
              <a:t>Схема</a:t>
            </a:r>
            <a:endParaRPr lang="ru-RU" dirty="0">
              <a:latin typeface="Gotham Pro" pitchFamily="50" charset="0"/>
              <a:cs typeface="Gotham Pro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627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5225917-E87B-4A71-B6A3-5AA82931D0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Готовность решения к внедрению, </a:t>
            </a:r>
          </a:p>
          <a:p>
            <a:pPr marL="0" indent="0">
              <a:buNone/>
            </a:pPr>
            <a:r>
              <a:rPr lang="ru-RU" dirty="0"/>
              <a:t>наличие аналогичных внедренных решений</a:t>
            </a:r>
            <a:endParaRPr lang="ru-RU" sz="2800" dirty="0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EB30462D-93CE-43E5-A789-E535E1F93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11510"/>
            <a:ext cx="8229600" cy="857250"/>
          </a:xfrm>
        </p:spPr>
        <p:txBody>
          <a:bodyPr>
            <a:normAutofit/>
          </a:bodyPr>
          <a:lstStyle/>
          <a:p>
            <a:r>
              <a:rPr lang="ru-RU" dirty="0"/>
              <a:t>Степень готовности</a:t>
            </a:r>
            <a:endParaRPr lang="ru-RU" dirty="0">
              <a:latin typeface="Gotham Pro" pitchFamily="50" charset="0"/>
              <a:cs typeface="Gotham Pro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5903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7166" y="1749028"/>
            <a:ext cx="8229600" cy="3394472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ru-RU" dirty="0"/>
              <a:t>Сроки внедрения технологического решения</a:t>
            </a:r>
            <a:endParaRPr lang="ru-RU" sz="24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ru-RU" dirty="0"/>
              <a:t>Подтверждающие результаты повышения эффективности оптического распознавания и роботизированной сортировки отходов по итогам внедрения технического решения.</a:t>
            </a:r>
            <a:endParaRPr lang="ru-RU" sz="2400" dirty="0"/>
          </a:p>
        </p:txBody>
      </p:sp>
      <p:sp>
        <p:nvSpPr>
          <p:cNvPr id="5" name="Заголовок 3"/>
          <p:cNvSpPr txBox="1">
            <a:spLocks/>
          </p:cNvSpPr>
          <p:nvPr/>
        </p:nvSpPr>
        <p:spPr>
          <a:xfrm>
            <a:off x="609600" y="3583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Сроки, результаты</a:t>
            </a:r>
          </a:p>
        </p:txBody>
      </p:sp>
    </p:spTree>
    <p:extLst>
      <p:ext uri="{BB962C8B-B14F-4D97-AF65-F5344CB8AC3E}">
        <p14:creationId xmlns:p14="http://schemas.microsoft.com/office/powerpoint/2010/main" val="1818963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Gotham Pro" pitchFamily="50" charset="0"/>
                <a:cs typeface="Gotham Pro" pitchFamily="50" charset="0"/>
              </a:rPr>
              <a:t>Команда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419622"/>
            <a:ext cx="8229600" cy="339447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Ключевые члены команды проекта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cs typeface="Gotham Pro" pitchFamily="50" charset="0"/>
              </a:rPr>
              <a:t>Общее количество членов команды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cs typeface="Gotham Pro" pitchFamily="50" charset="0"/>
              </a:rPr>
              <a:t>Краткое описание опыта членов команды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cs typeface="Gotham Pro" pitchFamily="50" charset="0"/>
              </a:rPr>
              <a:t>Менторы / консультанты (если есть)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9520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cs typeface="Gotham Pro" pitchFamily="50" charset="0"/>
              </a:rPr>
              <a:t>Контакты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9622"/>
            <a:ext cx="8229600" cy="339447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cs typeface="Gotham Pro" pitchFamily="50" charset="0"/>
              </a:rPr>
              <a:t>ФИО, номер телефона, почта контактного лица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cs typeface="Gotham Pro" pitchFamily="50" charset="0"/>
              </a:rPr>
              <a:t>Ссылка на сайт проекта, страницы в социальных сетях, приложения</a:t>
            </a:r>
          </a:p>
        </p:txBody>
      </p:sp>
    </p:spTree>
    <p:extLst>
      <p:ext uri="{BB962C8B-B14F-4D97-AF65-F5344CB8AC3E}">
        <p14:creationId xmlns:p14="http://schemas.microsoft.com/office/powerpoint/2010/main" val="19770675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129</Words>
  <Application>Microsoft Office PowerPoint</Application>
  <PresentationFormat>Экран (16:9)</PresentationFormat>
  <Paragraphs>23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Gotham Pro</vt:lpstr>
      <vt:lpstr>Wingdings</vt:lpstr>
      <vt:lpstr>Тема Office</vt:lpstr>
      <vt:lpstr>Название проекта</vt:lpstr>
      <vt:lpstr>Детальное описание технического решения</vt:lpstr>
      <vt:lpstr>Схема</vt:lpstr>
      <vt:lpstr>Степень готовности</vt:lpstr>
      <vt:lpstr>Презентация PowerPoint</vt:lpstr>
      <vt:lpstr>Команда</vt:lpstr>
      <vt:lpstr>Контакты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проекта</dc:title>
  <dc:creator>Sony</dc:creator>
  <cp:lastModifiedBy>Bramman Ekaterina</cp:lastModifiedBy>
  <cp:revision>14</cp:revision>
  <dcterms:created xsi:type="dcterms:W3CDTF">2015-07-19T16:15:45Z</dcterms:created>
  <dcterms:modified xsi:type="dcterms:W3CDTF">2022-09-26T09:31:08Z</dcterms:modified>
</cp:coreProperties>
</file>