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0" r:id="rId5"/>
    <p:sldId id="261" r:id="rId6"/>
    <p:sldId id="262" r:id="rId7"/>
    <p:sldId id="263" r:id="rId8"/>
    <p:sldId id="264" r:id="rId9"/>
    <p:sldId id="258" r:id="rId10"/>
    <p:sldId id="266" r:id="rId11"/>
    <p:sldId id="259" r:id="rId1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714" y="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831640"/>
            <a:ext cx="7772400" cy="1102519"/>
          </a:xfrm>
        </p:spPr>
        <p:txBody>
          <a:bodyPr/>
          <a:lstStyle/>
          <a:p>
            <a:r>
              <a:rPr lang="ru-RU" dirty="0" smtClean="0">
                <a:latin typeface="Gotham Pro" pitchFamily="50" charset="0"/>
                <a:cs typeface="Gotham Pro" pitchFamily="50" charset="0"/>
              </a:rPr>
              <a:t>Название</a:t>
            </a:r>
            <a:r>
              <a:rPr lang="ru-RU" dirty="0" smtClean="0"/>
              <a:t> проекта</a:t>
            </a:r>
            <a:endParaRPr lang="ru-RU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-108012" y="2099094"/>
            <a:ext cx="9144000" cy="990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ru-RU" sz="2800" dirty="0" smtClean="0">
                <a:solidFill>
                  <a:schemeClr val="tx1"/>
                </a:solidFill>
                <a:latin typeface="Gotham Pro" pitchFamily="50" charset="0"/>
                <a:cs typeface="Gotham Pro" pitchFamily="50" charset="0"/>
              </a:rPr>
              <a:t>Ключевая</a:t>
            </a:r>
            <a:r>
              <a:rPr lang="ru-RU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фраза, характеризующая продукт или технологию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75556"/>
            <a:ext cx="4104456" cy="75608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Gotham Pro" pitchFamily="50" charset="0"/>
                <a:cs typeface="Gotham Pro" pitchFamily="50" charset="0"/>
              </a:rPr>
              <a:t>Логотип</a:t>
            </a:r>
            <a:r>
              <a:rPr lang="ru-RU" dirty="0" smtClean="0">
                <a:solidFill>
                  <a:schemeClr val="tx1"/>
                </a:solidFill>
              </a:rPr>
              <a:t> (если есть)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731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Цели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6385" y="1419622"/>
            <a:ext cx="8507288" cy="3394472"/>
          </a:xfrm>
        </p:spPr>
        <p:txBody>
          <a:bodyPr>
            <a:normAutofit/>
          </a:bodyPr>
          <a:lstStyle/>
          <a:p>
            <a:pPr marL="171450" indent="-171450" defTabSz="685800">
              <a:buFont typeface="Wingdings" panose="05000000000000000000" pitchFamily="2" charset="2"/>
              <a:buChar char="ü"/>
            </a:pPr>
            <a:r>
              <a:rPr lang="ru-RU" dirty="0"/>
              <a:t>Предлагаемый формат бизнес-взаимодействия с Заказчиками</a:t>
            </a:r>
          </a:p>
          <a:p>
            <a:pPr marL="171450" indent="-171450" defTabSz="685800">
              <a:buFont typeface="Wingdings" panose="05000000000000000000" pitchFamily="2" charset="2"/>
              <a:buChar char="ü"/>
            </a:pPr>
            <a:r>
              <a:rPr lang="ru-RU" dirty="0"/>
              <a:t>Текущий статус разработки</a:t>
            </a:r>
          </a:p>
          <a:p>
            <a:pPr marL="171450" indent="-171450" defTabSz="685800">
              <a:buFont typeface="Wingdings" panose="05000000000000000000" pitchFamily="2" charset="2"/>
              <a:buChar char="ü"/>
            </a:pPr>
            <a:r>
              <a:rPr lang="ru-RU" dirty="0"/>
              <a:t>Ключевые цели проекта и ориентировочный срок их достижения</a:t>
            </a:r>
          </a:p>
        </p:txBody>
      </p:sp>
    </p:spTree>
    <p:extLst>
      <p:ext uri="{BB962C8B-B14F-4D97-AF65-F5344CB8AC3E}">
        <p14:creationId xmlns:p14="http://schemas.microsoft.com/office/powerpoint/2010/main" val="3370612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cs typeface="Gotham Pro" pitchFamily="50" charset="0"/>
              </a:rPr>
              <a:t>Контакты</a:t>
            </a:r>
            <a:endParaRPr lang="ru-RU" dirty="0">
              <a:cs typeface="Gotham Pro" pitchFamily="50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9622"/>
            <a:ext cx="8229600" cy="3394472"/>
          </a:xfrm>
        </p:spPr>
        <p:txBody>
          <a:bodyPr/>
          <a:lstStyle/>
          <a:p>
            <a:r>
              <a:rPr lang="ru-RU" dirty="0" smtClean="0">
                <a:cs typeface="Gotham Pro" pitchFamily="50" charset="0"/>
              </a:rPr>
              <a:t>ФИО, номер телефона, почта контактного лица</a:t>
            </a:r>
          </a:p>
          <a:p>
            <a:r>
              <a:rPr lang="ru-RU" dirty="0" smtClean="0">
                <a:cs typeface="Gotham Pro" pitchFamily="50" charset="0"/>
              </a:rPr>
              <a:t>Ссылка на сайт проекта, страницы в социальных сетях, приложения</a:t>
            </a:r>
            <a:endParaRPr lang="ru-RU" dirty="0">
              <a:cs typeface="Gotham Pro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067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11510"/>
            <a:ext cx="8229600" cy="857250"/>
          </a:xfrm>
        </p:spPr>
        <p:txBody>
          <a:bodyPr/>
          <a:lstStyle/>
          <a:p>
            <a:r>
              <a:rPr lang="ru-RU" dirty="0" smtClean="0">
                <a:latin typeface="Gotham Pro" pitchFamily="50" charset="0"/>
                <a:cs typeface="Gotham Pro" pitchFamily="50" charset="0"/>
              </a:rPr>
              <a:t>Общая информация</a:t>
            </a:r>
            <a:endParaRPr lang="ru-RU" dirty="0">
              <a:latin typeface="Gotham Pro" pitchFamily="50" charset="0"/>
              <a:cs typeface="Gotham Pro" pitchFamily="50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923678"/>
            <a:ext cx="8229600" cy="3394472"/>
          </a:xfrm>
        </p:spPr>
        <p:txBody>
          <a:bodyPr>
            <a:norm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dirty="0"/>
              <a:t>Направление, к которому относится проект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dirty="0"/>
              <a:t>Краткое резюме проекта (5 предложений)</a:t>
            </a:r>
          </a:p>
          <a:p>
            <a:endParaRPr lang="ru-RU" dirty="0">
              <a:latin typeface="Gotham Pro" pitchFamily="50" charset="0"/>
              <a:cs typeface="Gotham Pro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627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Gotham Pro" pitchFamily="50" charset="0"/>
                <a:cs typeface="Gotham Pro" pitchFamily="50" charset="0"/>
              </a:rPr>
              <a:t>Проблема и решение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dirty="0"/>
              <a:t>Описание проблемы, на решение которой направлен проект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dirty="0"/>
              <a:t>Как проект решает описанную проблему, и в чем заключается </a:t>
            </a:r>
            <a:r>
              <a:rPr lang="ru-RU" dirty="0" err="1"/>
              <a:t>инновационность</a:t>
            </a:r>
            <a:r>
              <a:rPr lang="ru-RU" dirty="0"/>
              <a:t> подхода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dirty="0"/>
              <a:t>Описание основных технологических и рыночных трендов в сфере проекта</a:t>
            </a:r>
          </a:p>
          <a:p>
            <a:pPr marL="0" indent="0">
              <a:buNone/>
            </a:pPr>
            <a:endParaRPr lang="ru-RU" dirty="0">
              <a:latin typeface="Gotham Pro" pitchFamily="50" charset="0"/>
              <a:cs typeface="Gotham Pro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627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7166" y="1749028"/>
            <a:ext cx="8229600" cy="3394472"/>
          </a:xfrm>
        </p:spPr>
        <p:txBody>
          <a:bodyPr>
            <a:norm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dirty="0"/>
              <a:t>Описание базовой технологии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dirty="0"/>
              <a:t>Имеющие отношение к проекту научные публикации, патенты, разработки Заявителя</a:t>
            </a: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609600" y="3583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Технология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8963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Эффекты от внедрения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91630"/>
            <a:ext cx="8229600" cy="3394472"/>
          </a:xfrm>
        </p:spPr>
        <p:txBody>
          <a:bodyPr/>
          <a:lstStyle/>
          <a:p>
            <a:pPr marL="171450" indent="-171450" defTabSz="685800">
              <a:buFont typeface="Wingdings" panose="05000000000000000000" pitchFamily="2" charset="2"/>
              <a:buChar char="ü"/>
            </a:pPr>
            <a:r>
              <a:rPr lang="ru-RU" dirty="0"/>
              <a:t>Расчет экономического эффекта от внедрения</a:t>
            </a:r>
          </a:p>
          <a:p>
            <a:pPr marL="171450" indent="-171450" defTabSz="685800">
              <a:buFont typeface="Wingdings" panose="05000000000000000000" pitchFamily="2" charset="2"/>
              <a:buChar char="ü"/>
            </a:pPr>
            <a:r>
              <a:rPr lang="ru-RU" dirty="0"/>
              <a:t>Расчет бюджета пилотного внедрения </a:t>
            </a:r>
          </a:p>
          <a:p>
            <a:pPr marL="171450" indent="-171450" defTabSz="685800">
              <a:buFont typeface="Wingdings" panose="05000000000000000000" pitchFamily="2" charset="2"/>
              <a:buChar char="ü"/>
            </a:pPr>
            <a:r>
              <a:rPr lang="ru-RU" dirty="0"/>
              <a:t>Другие эффекты (экологический и т.п.)</a:t>
            </a:r>
            <a:endParaRPr lang="ru-RU" dirty="0">
              <a:latin typeface="Gotham Pro" pitchFamily="50" charset="0"/>
              <a:cs typeface="Gotham Pro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51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Gotham Pro" pitchFamily="50" charset="0"/>
                <a:cs typeface="Gotham Pro" pitchFamily="50" charset="0"/>
              </a:rPr>
              <a:t>Конкуренты</a:t>
            </a:r>
            <a:endParaRPr lang="ru-RU" dirty="0">
              <a:latin typeface="Gotham Pro" pitchFamily="50" charset="0"/>
              <a:cs typeface="Gotham Pro" pitchFamily="50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51672"/>
            <a:ext cx="8229600" cy="3394472"/>
          </a:xfrm>
        </p:spPr>
        <p:txBody>
          <a:bodyPr>
            <a:no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dirty="0"/>
              <a:t>Описание наиболее близких аналогов и преимуществ предлагаемого решения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dirty="0"/>
              <a:t>Компании, институты, ведущие близкие разработки и преимущества решения</a:t>
            </a:r>
          </a:p>
        </p:txBody>
      </p:sp>
    </p:spTree>
    <p:extLst>
      <p:ext uri="{BB962C8B-B14F-4D97-AF65-F5344CB8AC3E}">
        <p14:creationId xmlns:p14="http://schemas.microsoft.com/office/powerpoint/2010/main" val="3954024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Gotham Pro" pitchFamily="50" charset="0"/>
                <a:cs typeface="Gotham Pro" pitchFamily="50" charset="0"/>
              </a:rPr>
              <a:t>Параметры рынка</a:t>
            </a:r>
            <a:endParaRPr lang="ru-RU" dirty="0">
              <a:latin typeface="Gotham Pro" pitchFamily="50" charset="0"/>
              <a:cs typeface="Gotham Pro" pitchFamily="50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4698" y="1419622"/>
            <a:ext cx="8229600" cy="1566174"/>
          </a:xfrm>
        </p:spPr>
        <p:txBody>
          <a:bodyPr>
            <a:no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dirty="0"/>
              <a:t>Потенциальные клиенты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dirty="0"/>
              <a:t>Рынки, на которых потенциально может быть реализован проект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dirty="0"/>
              <a:t>Оценка объема рынка, его динамика, позиционирование проекта на нем</a:t>
            </a:r>
          </a:p>
        </p:txBody>
      </p:sp>
    </p:spTree>
    <p:extLst>
      <p:ext uri="{BB962C8B-B14F-4D97-AF65-F5344CB8AC3E}">
        <p14:creationId xmlns:p14="http://schemas.microsoft.com/office/powerpoint/2010/main" val="3706066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Gotham Pro" pitchFamily="50" charset="0"/>
                <a:cs typeface="Gotham Pro" pitchFamily="50" charset="0"/>
              </a:rPr>
              <a:t>Команда</a:t>
            </a:r>
            <a:endParaRPr lang="ru-RU" dirty="0">
              <a:latin typeface="Gotham Pro" pitchFamily="50" charset="0"/>
              <a:cs typeface="Gotham Pro" pitchFamily="50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19622"/>
            <a:ext cx="8229600" cy="339447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Ключевые члены команды </a:t>
            </a:r>
            <a:r>
              <a:rPr lang="ru-RU" dirty="0" smtClean="0"/>
              <a:t>проекта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cs typeface="Gotham Pro" pitchFamily="50" charset="0"/>
              </a:rPr>
              <a:t>Общее </a:t>
            </a:r>
            <a:r>
              <a:rPr lang="ru-RU" dirty="0">
                <a:cs typeface="Gotham Pro" pitchFamily="50" charset="0"/>
              </a:rPr>
              <a:t>количество членов команды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cs typeface="Gotham Pro" pitchFamily="50" charset="0"/>
              </a:rPr>
              <a:t>Краткое описание опыта членов команды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cs typeface="Gotham Pro" pitchFamily="50" charset="0"/>
              </a:rPr>
              <a:t>Менторы / консультанты (если есть)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9520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Gotham Pro" pitchFamily="50" charset="0"/>
                <a:cs typeface="Gotham Pro" pitchFamily="50" charset="0"/>
              </a:rPr>
              <a:t>Ресурсы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6385" y="1419622"/>
            <a:ext cx="8507288" cy="3394472"/>
          </a:xfrm>
        </p:spPr>
        <p:txBody>
          <a:bodyPr>
            <a:norm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dirty="0"/>
              <a:t>История и динамика развития проекта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dirty="0"/>
              <a:t>Привлеченное венчурное/иное финансирование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dirty="0"/>
              <a:t>Участие в программах институтов развития </a:t>
            </a:r>
            <a:endParaRPr lang="ru-RU" dirty="0" smtClean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dirty="0" smtClean="0"/>
              <a:t>Участие в других акселерационных программах и программах поддержки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43316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219</Words>
  <Application>Microsoft Office PowerPoint</Application>
  <PresentationFormat>Экран (16:9)</PresentationFormat>
  <Paragraphs>41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Gotham Pro</vt:lpstr>
      <vt:lpstr>Wingdings</vt:lpstr>
      <vt:lpstr>Тема Office</vt:lpstr>
      <vt:lpstr>Название проекта</vt:lpstr>
      <vt:lpstr>Общая информация</vt:lpstr>
      <vt:lpstr>Проблема и решение</vt:lpstr>
      <vt:lpstr>Презентация PowerPoint</vt:lpstr>
      <vt:lpstr>Эффекты от внедрения</vt:lpstr>
      <vt:lpstr>Конкуренты</vt:lpstr>
      <vt:lpstr>Параметры рынка</vt:lpstr>
      <vt:lpstr>Команда</vt:lpstr>
      <vt:lpstr>Ресурсы</vt:lpstr>
      <vt:lpstr>Цели проекта</vt:lpstr>
      <vt:lpstr>Контакты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проекта</dc:title>
  <dc:creator>Sony</dc:creator>
  <cp:lastModifiedBy>Krysanova Alla</cp:lastModifiedBy>
  <cp:revision>13</cp:revision>
  <dcterms:created xsi:type="dcterms:W3CDTF">2015-07-19T16:15:45Z</dcterms:created>
  <dcterms:modified xsi:type="dcterms:W3CDTF">2020-07-31T08:18:44Z</dcterms:modified>
</cp:coreProperties>
</file>